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19"/>
  </p:notesMasterIdLst>
  <p:sldIdLst>
    <p:sldId id="1483" r:id="rId2"/>
    <p:sldId id="1495" r:id="rId3"/>
    <p:sldId id="1576" r:id="rId4"/>
    <p:sldId id="2022" r:id="rId5"/>
    <p:sldId id="1562" r:id="rId6"/>
    <p:sldId id="1563" r:id="rId7"/>
    <p:sldId id="1555" r:id="rId8"/>
    <p:sldId id="1577" r:id="rId9"/>
    <p:sldId id="2018" r:id="rId10"/>
    <p:sldId id="2020" r:id="rId11"/>
    <p:sldId id="2013" r:id="rId12"/>
    <p:sldId id="1569" r:id="rId13"/>
    <p:sldId id="2021" r:id="rId14"/>
    <p:sldId id="1499" r:id="rId15"/>
    <p:sldId id="2023" r:id="rId16"/>
    <p:sldId id="1570" r:id="rId17"/>
    <p:sldId id="2019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>
      <p:cViewPr varScale="1">
        <p:scale>
          <a:sx n="78" d="100"/>
          <a:sy n="78" d="100"/>
        </p:scale>
        <p:origin x="5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369574" y="1764407"/>
            <a:ext cx="7216878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11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交友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的智慧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主题一：说话的智慧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主题二：理财的智慧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主题三：</a:t>
            </a:r>
            <a:r>
              <a:rPr kumimoji="0"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持家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主题四：工作的智慧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主题五：人际关系的智慧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主题六：交友的智慧</a:t>
            </a:r>
          </a:p>
        </p:txBody>
      </p:sp>
    </p:spTree>
    <p:extLst>
      <p:ext uri="{BB962C8B-B14F-4D97-AF65-F5344CB8AC3E}">
        <p14:creationId xmlns:p14="http://schemas.microsoft.com/office/powerpoint/2010/main" val="99806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约伯记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约伯的三个朋友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提幔人以利法、书亚人比勒达、拿玛人琐法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听说有这一切的灾祸临到他身上，各人就从本处约会同来，为他悲伤，安慰他。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我的朋友讥诮我，我却向上帝眼泪汪汪。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约伯为他的朋友祈祷。耶和华就使约伯从苦境转回，并且耶和华赐给他的比他从前所有的加倍。</a:t>
            </a:r>
          </a:p>
        </p:txBody>
      </p:sp>
    </p:spTree>
    <p:extLst>
      <p:ext uri="{BB962C8B-B14F-4D97-AF65-F5344CB8AC3E}">
        <p14:creationId xmlns:p14="http://schemas.microsoft.com/office/powerpoint/2010/main" val="3839778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一、友情的需要。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663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人离本处飘流，好像雀鸟离窝游飞。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膏油与香料使人心喜悦；朋友诚实的劝教也是如此甘美。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你的朋友和父亲的朋友，你都不可离弃。你遭难的日子，不要上弟兄的家去；相近的邻舍强如远方的弟兄。</a:t>
            </a:r>
          </a:p>
        </p:txBody>
      </p:sp>
    </p:spTree>
    <p:extLst>
      <p:ext uri="{BB962C8B-B14F-4D97-AF65-F5344CB8AC3E}">
        <p14:creationId xmlns:p14="http://schemas.microsoft.com/office/powerpoint/2010/main" val="232364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撒母耳记下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大卫作哀歌，吊扫罗和他儿子约拿单，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且吩咐将这歌教导犹大人。这歌名叫「弓歌」，写在雅煞珥书上。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英雄何竟在阵上仆倒！约拿单何竟在山上被杀！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我兄约拿单哪，我为你悲伤！我甚喜悦你！你向我发的爱情奇妙非常，过于妇女的爱情。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英雄何竟仆倒！战具何竟灭没！</a:t>
            </a:r>
          </a:p>
        </p:txBody>
      </p:sp>
    </p:spTree>
    <p:extLst>
      <p:ext uri="{BB962C8B-B14F-4D97-AF65-F5344CB8AC3E}">
        <p14:creationId xmlns:p14="http://schemas.microsoft.com/office/powerpoint/2010/main" val="1317966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18:24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滥交朋友的，自取败坏；但有一朋友比弟兄更亲密。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人生得一知己足矣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﹐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斯世当以同怀视之。</a:t>
            </a:r>
          </a:p>
        </p:txBody>
      </p:sp>
    </p:spTree>
    <p:extLst>
      <p:ext uri="{BB962C8B-B14F-4D97-AF65-F5344CB8AC3E}">
        <p14:creationId xmlns:p14="http://schemas.microsoft.com/office/powerpoint/2010/main" val="4025773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撒母耳记下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暗嫩有一个朋友，名叫约拿达，是大卫长兄示米亚的儿子。这约拿达为人极其狡猾；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他问暗嫩说：「王的儿子啊，为何一天比一天瘦弱呢？请你告诉我。」暗嫩回答说：「我爱我兄弟押沙龙的妹子她玛。」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约拿达说：「你不如躺在床上装病；你父亲来看你，就对他说：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求父叫我妹子她玛来，在我眼前预备食物，递给我吃，使我看见，好从她手里接过来吃。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533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一、友情的需要。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二、友情的建立。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792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财物使朋友增多；但穷人朋友远离。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作假见证的，必不免受罚；吐出谎言的，终不能逃脱。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好施散的，有多人求他的恩情；爱送礼的，人都为他的朋友。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贫穷人，弟兄都恨他；何况他的朋友，更远离他！他用言语追随，他们却走了。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贫穷人连邻舍也恨他；富足人朋友最多。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647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当面的责备强如背地的爱情。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朋友加的伤痕出于忠诚；仇敌连连亲嘴却是多余。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膏油与香料使人心喜悦；朋友诚实的劝教也是如此甘美。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清晨起来，大声给朋友祝福的，就算是咒诅他。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朋友乃时常亲爱，弟兄为患难而生。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61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一、友情的需要。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二、友情的建立。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三、友情的界限。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689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我儿，你若为朋友作保，替外人击掌，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你就被口中的话语缠住，被嘴里的言语捉住。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我儿，你既落在朋友手中，就当这样行才可救自己：你要自卑，去恳求你的朋友。</a:t>
            </a: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清晨起来，大声给朋友祝福的，就算是咒诅他。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大雨之日连连滴漏，和争吵的妇人一样；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想拦阻她的，便是拦阻风，也是右手抓油。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27:17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铁磨铁，磨出刃来；朋友相感也是如此。</a:t>
            </a:r>
          </a:p>
        </p:txBody>
      </p:sp>
    </p:spTree>
    <p:extLst>
      <p:ext uri="{BB962C8B-B14F-4D97-AF65-F5344CB8AC3E}">
        <p14:creationId xmlns:p14="http://schemas.microsoft.com/office/powerpoint/2010/main" val="3467647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孔子：益者三友，损者三友。友直，友谅，友多闻，益矣。友便辟，友善柔，友便佞，损矣。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“有益的朋友有三种，有害的朋友有三种。与正直的人交朋友，与诚信的人交朋友，与知识广博的人交朋友，是有益的。与谄媚逢迎的人交朋友，与表面奉承而背后诽谤人的人交朋友，与善于花言巧语的人交朋友，是有害的。”</a:t>
            </a:r>
          </a:p>
        </p:txBody>
      </p:sp>
    </p:spTree>
    <p:extLst>
      <p:ext uri="{BB962C8B-B14F-4D97-AF65-F5344CB8AC3E}">
        <p14:creationId xmlns:p14="http://schemas.microsoft.com/office/powerpoint/2010/main" val="4090874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诗篇（大卫的诗。）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耶和华啊，谁能寄居你的帐幕？谁能住在你的圣山？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就是行为正直、做事公义、心里说实话的人。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他不以舌头谗谤人，不恶待朋友，也不随伙毁谤邻里。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他眼中藐视匪类，却尊重那敬畏耶和华的人。他发了誓，虽然自己吃亏也不更改。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他不放债取利，不受贿赂以害无辜。行这些事的人必永不动摇。</a:t>
            </a:r>
          </a:p>
        </p:txBody>
      </p:sp>
    </p:spTree>
    <p:extLst>
      <p:ext uri="{BB962C8B-B14F-4D97-AF65-F5344CB8AC3E}">
        <p14:creationId xmlns:p14="http://schemas.microsoft.com/office/powerpoint/2010/main" val="1877368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19578</TotalTime>
  <Words>1322</Words>
  <Application>Microsoft Office PowerPoint</Application>
  <PresentationFormat>Widescreen</PresentationFormat>
  <Paragraphs>83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54</cp:revision>
  <cp:lastPrinted>2022-08-25T22:16:15Z</cp:lastPrinted>
  <dcterms:created xsi:type="dcterms:W3CDTF">2022-08-05T17:02:08Z</dcterms:created>
  <dcterms:modified xsi:type="dcterms:W3CDTF">2022-12-03T05:25:32Z</dcterms:modified>
</cp:coreProperties>
</file>